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46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vel\Desktop\&#1064;&#1082;&#1086;&#1083;&#1072;%20&#1085;&#1072;%20&#1058;&#1072;&#1075;&#1072;&#1085;&#1082;&#1077;\&#1053;&#1086;&#1074;&#1072;&#1103;%20&#1087;&#1072;&#1087;&#1082;&#1072;\1.avi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vel\Desktop\&#1064;&#1082;&#1086;&#1083;&#1072;%20&#1085;&#1072;%20&#1058;&#1072;&#1075;&#1072;&#1085;&#1082;&#1077;\&#1053;&#1086;&#1074;&#1072;&#1103;%20&#1087;&#1072;&#1087;&#1082;&#1072;\2.avi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49386520_internet-kiosk.jpg"/>
          <p:cNvPicPr>
            <a:picLocks noChangeAspect="1"/>
          </p:cNvPicPr>
          <p:nvPr/>
        </p:nvPicPr>
        <p:blipFill>
          <a:blip r:embed="rId2" cstate="print">
            <a:lum bright="40000" contrast="40000"/>
          </a:blip>
          <a:stretch>
            <a:fillRect/>
          </a:stretch>
        </p:blipFill>
        <p:spPr>
          <a:xfrm>
            <a:off x="0" y="0"/>
            <a:ext cx="916613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15008" y="332656"/>
            <a:ext cx="88214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latin typeface="Monotype Corsiva" pitchFamily="66" charset="0"/>
              </a:rPr>
              <a:t>Осваиваем интернет</a:t>
            </a:r>
          </a:p>
          <a:p>
            <a:pPr algn="ctr"/>
            <a:r>
              <a:rPr lang="ru-RU" sz="10000" b="1" dirty="0" smtClean="0">
                <a:latin typeface="Monotype Corsiva" pitchFamily="66" charset="0"/>
              </a:rPr>
              <a:t>(тотальное вторжение)</a:t>
            </a:r>
            <a:endParaRPr lang="ru-RU" sz="100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5168" y="64886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Капитан команды логин: </a:t>
            </a:r>
            <a:r>
              <a:rPr lang="ru-RU" dirty="0" err="1" smtClean="0"/>
              <a:t>gooze</a:t>
            </a:r>
            <a:r>
              <a:rPr lang="ru-RU" dirty="0" smtClean="0"/>
              <a:t> почта: </a:t>
            </a:r>
            <a:r>
              <a:rPr lang="ru-RU" dirty="0" err="1" smtClean="0"/>
              <a:t>gooze@mail.ru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vsemirnaya_pautina_internet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-70481" y="0"/>
            <a:ext cx="9214481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2" y="766733"/>
            <a:ext cx="8784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Старшему поколению непросто привыкать к новым технологиям.  Дедушкам и бабушкам бывает не всегда просто общаться с компьютером или мобильным телефоном. Поэтому мы – молодежь, помогаем старшим осваивать современные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гаджеты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доказывать преимущества их использования.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Как много можно делать с помощью интернета, не выходя из дома – оплачивать счета, заказывать продукты, общаться с друзьями и родственниками. Не надо выходить на улицу в плохом самочувствии, стоять в очередях, носить тяжелые сумки.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Зачастую для пожилого человека каждый выход из дома – это испытание.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А как здорово, когда бабушки и дедушки могут общаться со своими внуками по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скайпу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какие бы расстояния их ни разделяли.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Для людей с ограниченными возможностями компьютер и интернет – единственная возможность общения, с окружающим миром.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Современные технологии – это окно в большой и интересный мир. И задача молодых - помочь распахнуть его тем, кому трудно это сделать.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vsemirnaya_pautina_internet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-70481" y="0"/>
            <a:ext cx="9214481" cy="6858000"/>
          </a:xfrm>
          <a:prstGeom prst="rect">
            <a:avLst/>
          </a:prstGeom>
        </p:spPr>
      </p:pic>
      <p:pic>
        <p:nvPicPr>
          <p:cNvPr id="3" name="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836712"/>
            <a:ext cx="7983113" cy="53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semirnaya_pautina_interne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-70481" y="0"/>
            <a:ext cx="9214481" cy="6858000"/>
          </a:xfrm>
        </p:spPr>
      </p:pic>
      <p:pic>
        <p:nvPicPr>
          <p:cNvPr id="5" name="Рисунок 4" descr="15 1019 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392488" cy="3090755"/>
          </a:xfrm>
          <a:prstGeom prst="rect">
            <a:avLst/>
          </a:prstGeom>
        </p:spPr>
      </p:pic>
      <p:pic>
        <p:nvPicPr>
          <p:cNvPr id="6" name="Рисунок 5" descr="15 1019 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284984"/>
            <a:ext cx="4869257" cy="32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105273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 это наша команда.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005064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 так мы помогаем нашим учителям.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vsemirnaya_pautina_internet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0" y="0"/>
            <a:ext cx="921448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40466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Сами себе придумали домашнее задание</a:t>
            </a:r>
            <a:endParaRPr lang="ru-RU" sz="2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980728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ста носки длинные2i_en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27" t="2751" r="8263" b="2751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  <p:pic>
        <p:nvPicPr>
          <p:cNvPr id="5" name="Рисунок 4" descr="похвальный л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80411">
            <a:off x="1169052" y="881890"/>
            <a:ext cx="6178041" cy="4049769"/>
          </a:xfrm>
          <a:prstGeom prst="rect">
            <a:avLst/>
          </a:prstGeom>
        </p:spPr>
      </p:pic>
      <p:pic>
        <p:nvPicPr>
          <p:cNvPr id="6" name="Рисунок 5" descr="планше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31565">
            <a:off x="2331316" y="1829617"/>
            <a:ext cx="6350000" cy="42291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096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</a:p>
          <a:p>
            <a:pPr algn="ctr">
              <a:buNone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Команда «Школа на Таганке».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41</Words>
  <Application>Microsoft Office PowerPoint</Application>
  <PresentationFormat>Экран (4:3)</PresentationFormat>
  <Paragraphs>15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Pavel</cp:lastModifiedBy>
  <cp:revision>14</cp:revision>
  <dcterms:created xsi:type="dcterms:W3CDTF">2015-10-27T12:31:00Z</dcterms:created>
  <dcterms:modified xsi:type="dcterms:W3CDTF">2015-10-29T12:37:15Z</dcterms:modified>
</cp:coreProperties>
</file>